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D6DA7-28A8-A9F7-566E-A4BC146B1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393EFE-DA9D-D9EA-FF47-A5E390580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91EABD-7CD0-A339-8C10-2D35ECB4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53310A-E033-37EB-CF0A-1B1C5126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9215F0-59CF-45D6-D770-A94F6A6B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8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918D0-50F2-F024-C3DE-16B657A9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E7922C-2B7C-77FA-76FA-2EF75D774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589472-A597-2F52-5FB4-F9B55A462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00537D-6341-76B7-AB12-BBC4815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68F3EE-4CDD-A0FA-C4E8-470881AF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68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1625539-FE60-F3F3-55F6-FE13224E6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94CFCA-E601-6E61-770C-5AE36F7F9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E53D72-B41C-79AF-1CA2-1594C2BD8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142C4B-7719-863F-D5BE-DF4BBD48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1703B-5340-2266-B660-BC29FB7E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54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25455-0D7E-C0AD-88B0-7D0FD8B6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5688EE-3B14-5716-C155-4F4E388B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3B256-54EB-0CA1-C1EE-7A7D6154F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763CF3-FBB3-D444-3A98-4587D879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BB84D-B829-103A-1347-CB22870A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10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62CB9-632F-F26D-4133-CA8EBECE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200C86-4311-6A2F-C6FB-ACEFBB9D3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8C1080-6F60-9B81-E55B-155F040E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EBD6E5-246C-6CBA-FF5E-E92A7BAD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D00FD2-32ED-A600-B619-A1424C4F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9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098C4-C250-B96F-6641-CEC772F7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42592D-1949-A147-2D21-D15135198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1EA9A1F-CAFF-DD91-7830-532CFD502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766E34-E564-8CF6-5EAA-ACC1AAF8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35D448-2381-5558-7D23-35B92C4B6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5AD240-4D4F-5EC7-C2EB-C31E647F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16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593F92-484A-19BE-2C36-73B1697C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61ACDB-6748-50A8-ABF5-60E20B610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BBD253-F6A6-FA60-4338-796005B0B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E310BF4-90B0-2C8C-48E6-2EA2BF638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948C7A-6F87-1E4C-9580-618193CC0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28DA7C-457A-AD2B-939F-C5B6D739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FF0035-F8FC-05BA-0051-0956714E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2471E0-2B29-54D7-4F3B-704FFCBD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12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3A177-2ACE-D968-1E16-B3F4985A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BD88E5-A3E6-3DC3-DC13-47C13A2E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0EB98F2-C1C3-027C-E7A1-A0D42616F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EBEF45F-6213-ACB4-2ACD-C17F6A39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72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DAC6FD-2B7F-32B7-6719-40A0E6B7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2290F9D-B112-7418-0B7A-7EE1EBC0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CD0707-2425-B077-9A55-58B49566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8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C0D8D-2CAD-4218-DA6F-B0E2EB1C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FAA07B-43D9-02C7-FA50-F7279DCDA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F4AE88-4935-9A70-A9AC-6C458726E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69D63C-F163-8711-318F-E94F739E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E55898-A9A4-FC11-C17F-1D82ED96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A8AFD3-9EEB-59C6-E9F5-A8C39968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27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99CAD-6009-25FE-2F3A-BD917B8B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844F79-1491-7AFC-B66E-F35086FF3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EE337C-F668-78A3-4400-792383AB2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A7BDA1-A0FE-A3C2-18D3-67D484AA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7083A5-181E-2FDC-C50E-30F1F2AE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7EBCF8-C99C-2429-2E78-329C2668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19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04660-F121-E12B-2698-814CA8FF3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7E0C3F-CCBF-E95A-EC7E-9A03EAA4A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59D57-92AD-E477-B678-D7EAD2A60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5F15A-3EF8-0B48-A713-0C89321CF059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BADE66-49D5-48BD-CD9A-A9AD0AF96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9FD777-AC82-BBF7-34C7-278422150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C5A4B-CF84-0F47-B986-089420DA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43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2DB3AD-9DB3-CFD6-8B8E-6E5B8A8C0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016EB1-AB81-5735-80AE-4C70B4B8F90B}"/>
              </a:ext>
            </a:extLst>
          </p:cNvPr>
          <p:cNvSpPr txBox="1"/>
          <p:nvPr/>
        </p:nvSpPr>
        <p:spPr>
          <a:xfrm>
            <a:off x="2362200" y="5658062"/>
            <a:ext cx="7467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Кейс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Indian Banking</a:t>
            </a:r>
          </a:p>
          <a:p>
            <a:pPr algn="ctr"/>
            <a:r>
              <a:rPr lang="ru-RU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Исследование выполнил </a:t>
            </a:r>
            <a:r>
              <a:rPr lang="ru-RU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Скрипцов</a:t>
            </a:r>
            <a:r>
              <a:rPr lang="ru-RU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Михаил</a:t>
            </a:r>
          </a:p>
        </p:txBody>
      </p:sp>
    </p:spTree>
    <p:extLst>
      <p:ext uri="{BB962C8B-B14F-4D97-AF65-F5344CB8AC3E}">
        <p14:creationId xmlns:p14="http://schemas.microsoft.com/office/powerpoint/2010/main" val="1306807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DC7372-B0FB-0F18-B6E5-66E7A0C5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06" y="680538"/>
            <a:ext cx="7787187" cy="515425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251D37-B4F6-9B59-0806-6888EB54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292" y="5834791"/>
            <a:ext cx="5936615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050045-61D6-5C44-03BF-66753565D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" y="672737"/>
            <a:ext cx="5936615" cy="36912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899142-44F3-8BE4-34DF-4DC5FC53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537" y="672737"/>
            <a:ext cx="4502811" cy="3691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5FB27D-C68E-C0E6-6379-7B2D68ED0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4" y="4695506"/>
            <a:ext cx="11780042" cy="1324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324BCF-AF36-903A-1C9B-FC66CD98913F}"/>
              </a:ext>
            </a:extLst>
          </p:cNvPr>
          <p:cNvSpPr txBox="1"/>
          <p:nvPr/>
        </p:nvSpPr>
        <p:spPr>
          <a:xfrm>
            <a:off x="2092032" y="133864"/>
            <a:ext cx="771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Исследование транзакционной активности</a:t>
            </a:r>
          </a:p>
        </p:txBody>
      </p:sp>
    </p:spTree>
    <p:extLst>
      <p:ext uri="{BB962C8B-B14F-4D97-AF65-F5344CB8AC3E}">
        <p14:creationId xmlns:p14="http://schemas.microsoft.com/office/powerpoint/2010/main" val="155927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BE4199-1F41-6D49-F562-B9B918F241BB}"/>
              </a:ext>
            </a:extLst>
          </p:cNvPr>
          <p:cNvSpPr txBox="1"/>
          <p:nvPr/>
        </p:nvSpPr>
        <p:spPr>
          <a:xfrm>
            <a:off x="5099381" y="97971"/>
            <a:ext cx="2049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SUMMARY</a:t>
            </a:r>
            <a:endParaRPr lang="ru-RU" sz="32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940E56-A16B-E3DD-B645-F3B19258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45"/>
          <a:stretch/>
        </p:blipFill>
        <p:spPr>
          <a:xfrm>
            <a:off x="169919" y="1080739"/>
            <a:ext cx="11852162" cy="50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888A4-3B63-AD83-7E6C-ED04D97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CD4251-8E94-04FF-180D-286A695C097E}"/>
              </a:ext>
            </a:extLst>
          </p:cNvPr>
          <p:cNvSpPr txBox="1"/>
          <p:nvPr/>
        </p:nvSpPr>
        <p:spPr>
          <a:xfrm>
            <a:off x="5099381" y="97971"/>
            <a:ext cx="2049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SUMMARY</a:t>
            </a:r>
            <a:endParaRPr lang="ru-RU" sz="32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F7BF24-C7FE-B1DF-3660-D91F7D70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8" y="875030"/>
            <a:ext cx="11604592" cy="49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2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6589A9-3ABE-885C-607C-A1D7FD7D44B3}"/>
              </a:ext>
            </a:extLst>
          </p:cNvPr>
          <p:cNvSpPr txBox="1"/>
          <p:nvPr/>
        </p:nvSpPr>
        <p:spPr>
          <a:xfrm>
            <a:off x="0" y="0"/>
            <a:ext cx="751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Подсчет количества уникальных клиентов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E3DC25-7068-C59B-7B8C-BB1664C7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161"/>
            <a:ext cx="12198520" cy="2743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6F326C-E8D4-AD68-1773-C83CC23452AC}"/>
              </a:ext>
            </a:extLst>
          </p:cNvPr>
          <p:cNvSpPr txBox="1"/>
          <p:nvPr/>
        </p:nvSpPr>
        <p:spPr>
          <a:xfrm>
            <a:off x="0" y="3311529"/>
            <a:ext cx="5747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Подсчет количества транзакций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73B3F-B372-6DE4-1C3A-10B3725C6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2990"/>
            <a:ext cx="12181229" cy="185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3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3B2AB7-241B-EA5F-49D5-29499885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92" y="780718"/>
            <a:ext cx="8124216" cy="572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4EC1BD-A94F-92E6-CEA4-A063FAACAFFF}"/>
              </a:ext>
            </a:extLst>
          </p:cNvPr>
          <p:cNvSpPr txBox="1"/>
          <p:nvPr/>
        </p:nvSpPr>
        <p:spPr>
          <a:xfrm>
            <a:off x="3042343" y="195943"/>
            <a:ext cx="610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Исследование балансов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383053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EC958B-74C2-DF7E-5D6E-BCC8397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4" y="584775"/>
            <a:ext cx="5936615" cy="444055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8CDAA5-95DB-0F80-DFAA-A3A0CBE8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663363"/>
            <a:ext cx="5344886" cy="447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4F3B1C-FDB8-320F-1720-53423F06B751}"/>
              </a:ext>
            </a:extLst>
          </p:cNvPr>
          <p:cNvSpPr txBox="1"/>
          <p:nvPr/>
        </p:nvSpPr>
        <p:spPr>
          <a:xfrm>
            <a:off x="3092035" y="0"/>
            <a:ext cx="600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Исследование возраста клиентов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B34063-7859-3CBD-2379-3F6873F0C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4" y="5103918"/>
            <a:ext cx="5936615" cy="17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1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AA5F6CA-A693-CCF4-E5C7-58014B45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3" y="665807"/>
            <a:ext cx="5936615" cy="428053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C1712A-A5F5-E25F-DEB1-8393E3897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633098"/>
            <a:ext cx="5286965" cy="43459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62E04F-97A9-63B4-EACC-2D7FDF331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3" y="5097649"/>
            <a:ext cx="5936615" cy="1707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455B5-B785-CEC8-3EAF-DC9587078925}"/>
              </a:ext>
            </a:extLst>
          </p:cNvPr>
          <p:cNvSpPr txBox="1"/>
          <p:nvPr/>
        </p:nvSpPr>
        <p:spPr>
          <a:xfrm>
            <a:off x="0" y="0"/>
            <a:ext cx="1030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Исследование возраста клиентов на момент совершения первой транзакции</a:t>
            </a:r>
          </a:p>
        </p:txBody>
      </p:sp>
    </p:spTree>
    <p:extLst>
      <p:ext uri="{BB962C8B-B14F-4D97-AF65-F5344CB8AC3E}">
        <p14:creationId xmlns:p14="http://schemas.microsoft.com/office/powerpoint/2010/main" val="71033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6931DC-2E03-60E1-1F01-9129600A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41" b="1260"/>
          <a:stretch/>
        </p:blipFill>
        <p:spPr>
          <a:xfrm>
            <a:off x="3191260" y="539885"/>
            <a:ext cx="5809479" cy="460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CDFDA6-74A1-A557-771A-2CF9878D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9384" y="1042580"/>
            <a:ext cx="5936615" cy="291592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5CD89B-B9E1-485D-97AE-2006B3BD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3" y="4110898"/>
            <a:ext cx="5936615" cy="768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78D81D-7FD6-36A5-2189-91E0D988E9E5}"/>
              </a:ext>
            </a:extLst>
          </p:cNvPr>
          <p:cNvSpPr txBox="1"/>
          <p:nvPr/>
        </p:nvSpPr>
        <p:spPr>
          <a:xfrm>
            <a:off x="2132590" y="228600"/>
            <a:ext cx="7150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TOP-20 </a:t>
            </a:r>
            <a:r>
              <a:rPr lang="ru-RU" sz="3200" dirty="0"/>
              <a:t>городов по количеству клиентов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AD93A-7D37-7CD0-1517-A81EB51E0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042580"/>
            <a:ext cx="5936615" cy="294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7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BDBF9F-A640-2219-39AE-C0D17F1F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35" y="1419860"/>
            <a:ext cx="4801721" cy="32501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F9E4F2-895B-9263-2225-7B50F4368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899" y="1419860"/>
            <a:ext cx="4733650" cy="32501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24F609-1F91-6C48-4BD4-68B0E0D6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34" y="4764133"/>
            <a:ext cx="10609495" cy="1375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3023B7-151F-BC4B-4CAF-B628756638C1}"/>
              </a:ext>
            </a:extLst>
          </p:cNvPr>
          <p:cNvSpPr txBox="1"/>
          <p:nvPr/>
        </p:nvSpPr>
        <p:spPr>
          <a:xfrm>
            <a:off x="2132590" y="228600"/>
            <a:ext cx="771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Исследование транзакционной активности</a:t>
            </a:r>
          </a:p>
        </p:txBody>
      </p:sp>
    </p:spTree>
    <p:extLst>
      <p:ext uri="{BB962C8B-B14F-4D97-AF65-F5344CB8AC3E}">
        <p14:creationId xmlns:p14="http://schemas.microsoft.com/office/powerpoint/2010/main" val="227011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BF9DF5-FF7F-6139-0655-312463C8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2" y="718639"/>
            <a:ext cx="5936615" cy="40055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E5FF16-9E73-E1B2-6BDD-078602B6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907" y="718639"/>
            <a:ext cx="5753290" cy="40055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EE0B7A-F1C1-FD85-B7C5-903BA81D4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71" y="4724219"/>
            <a:ext cx="10697165" cy="206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520F75-1ECE-54AB-489D-65523EEC9168}"/>
              </a:ext>
            </a:extLst>
          </p:cNvPr>
          <p:cNvSpPr txBox="1"/>
          <p:nvPr/>
        </p:nvSpPr>
        <p:spPr>
          <a:xfrm>
            <a:off x="2092032" y="133864"/>
            <a:ext cx="771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Исследование транзакционной активности</a:t>
            </a:r>
          </a:p>
        </p:txBody>
      </p:sp>
    </p:spTree>
    <p:extLst>
      <p:ext uri="{BB962C8B-B14F-4D97-AF65-F5344CB8AC3E}">
        <p14:creationId xmlns:p14="http://schemas.microsoft.com/office/powerpoint/2010/main" val="34850374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44</Words>
  <Application>Microsoft Macintosh PowerPoint</Application>
  <PresentationFormat>Широкоэкранный</PresentationFormat>
  <Paragraphs>13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михаил скрипцов</dc:creator>
  <cp:lastModifiedBy>михаил скрипцов</cp:lastModifiedBy>
  <cp:revision>2</cp:revision>
  <dcterms:created xsi:type="dcterms:W3CDTF">2024-11-30T23:40:00Z</dcterms:created>
  <dcterms:modified xsi:type="dcterms:W3CDTF">2024-12-01T00:01:49Z</dcterms:modified>
</cp:coreProperties>
</file>